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t-E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 varScale="1">
        <p:scale>
          <a:sx n="66" d="100"/>
          <a:sy n="66" d="100"/>
        </p:scale>
        <p:origin x="-5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7836F-8092-0DD8-B020-71F9B00CF3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8058D2-43D0-05D4-103B-363BB7DB9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3C7C4-32D8-6B73-6FCB-D6C508DEA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747AC-A07C-8B90-D330-348D8D0B9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0E1A7-9254-D55F-182D-AF9951EB9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718727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A5EC8-0C9F-E2B8-C9CD-3F6529E03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0DB960-1CB1-B2D4-6E0D-D2F2C57A5F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A8DA5-21A8-D6EF-0820-0A09CC269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C6E4C-4F46-3B7A-D8E0-AF10810E9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ED2B9-9046-3276-7E58-C64B6FF20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730437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24C767-0587-8891-F8ED-52AD883CD7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D60E9C-6317-CFD2-4FB7-81C08181B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BBFD3-5C5B-4175-47AB-1A4750B8A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1FB7B-D6B5-0F64-84C9-E9BF62FBA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BAAF0-8063-A395-A923-C2045CA27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02950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605B0-4289-243D-CCC8-F617CA8F8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95406-0C40-61B9-7C96-CE34AD3C6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E5DC3-6511-B30D-C0A7-32383D1ED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F999B-09AA-C6C7-7E74-1503F3AA8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0500D-F91E-B54B-D41C-C802C1816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602887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F14AD-6D84-2DEC-2519-E07682D5A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CC3FE-CC66-8D17-4CE6-F56755F3E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ECC29-D8B1-2802-080A-ECDC4D034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4F978-C2D4-3662-55EA-E3F882051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97D0D6-2924-3840-A0DE-3EA64EBF3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514587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88A05-700D-82A7-D1BF-CABABE969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259EE-E3B5-22FA-301F-76A7BE3DEF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F39C39-72CE-BA3B-C796-4A0D0C44B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604CB-A199-F000-2F75-B8AC3757A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AE7B65-1A20-0D9B-17BA-6A9FDCE09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0C494B-8C76-FD97-CD26-BC80E2CAD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751533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786A5-2777-9B3D-705A-D1A4AA02F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7A72B-2C95-A7A0-0B0D-DFD2CC49E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43150-9CE5-CF70-E881-C3E08DF50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9134B8-86C0-7BFA-F249-EFC127E6E1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4C334B-FA47-E16B-FA2C-2486CAAE5B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4A1D9E-02A8-3057-55D8-CB5131E2C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D215BC-B8B1-A53B-3B03-48D537750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D08156-7892-90A5-2B53-2D7472196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981810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C2FED-3DFE-902C-5107-CD5CDE388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600B2-8794-5655-141B-9414C6F7D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8A1922-509A-BEB6-B3D6-8663167BA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5E4C4C-862B-BA3D-0846-D587596C9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255180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723953-594E-8C39-860F-88ADB69DE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F30A15-DE87-E09B-3508-152575010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80110-FCA3-A551-AF83-8961922DF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045271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63257-465E-C816-F441-737EE1E9D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67AD0-714B-1655-9E31-9A9D9539C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5ACD7-F83F-E7EC-6D25-9891CABA2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EDB295-6477-5826-DECC-FBF2C3591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99647-38AD-AADD-64E7-030EC185D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55EDAC-3532-807A-971A-D16F12CA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03716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8D13C-BC34-6787-7851-35EF828E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E9CC03-4352-368B-22B8-021E963ADA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t-E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7F0B91-3CE6-1846-C785-928F41A5C2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5BFB3-B579-0603-4AF5-9229C4254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E36F9-830C-AFAD-F376-DE4AC479D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9209A-A544-A5DE-9F43-613CA6C4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863139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3CA66F-12E8-B5DF-197A-7EE7502A5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33EA2-48E5-FD8A-C1A7-42AEB08D4A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B040F-5DC3-1401-012C-00690F4805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59C3A0-B699-4515-BF80-6C2F40EAD5D8}" type="datetimeFigureOut">
              <a:rPr lang="et-EE" smtClean="0"/>
              <a:t>23.05.2024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0C1FC-2B40-D6D2-1606-BBA9DAD0D3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FBD75-27EE-B56A-8CD2-05411A2958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E3D636-4E36-465C-969C-242DB5F7293C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852645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t-E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68599-93E0-7D21-575E-023A8F67E0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Shooter</a:t>
            </a:r>
            <a:endParaRPr lang="et-E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234195-3B98-4EE2-1717-217F233C51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903391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2E65A-2F02-E1C2-6C4C-E7D211772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lyhike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8889C-47FE-F4F5-51D0-1047841F4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Eesmärk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Teha</a:t>
            </a:r>
            <a:r>
              <a:rPr lang="en-US" dirty="0"/>
              <a:t> </a:t>
            </a:r>
            <a:r>
              <a:rPr lang="en-US" dirty="0" err="1"/>
              <a:t>asi</a:t>
            </a:r>
            <a:r>
              <a:rPr lang="en-US" dirty="0"/>
              <a:t>, mis </a:t>
            </a:r>
            <a:r>
              <a:rPr lang="en-US" dirty="0" err="1"/>
              <a:t>töötab</a:t>
            </a:r>
            <a:r>
              <a:rPr lang="en-US" dirty="0"/>
              <a:t>.</a:t>
            </a:r>
          </a:p>
          <a:p>
            <a:r>
              <a:rPr lang="en-US" dirty="0" err="1"/>
              <a:t>Olulisus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Pole </a:t>
            </a:r>
            <a:r>
              <a:rPr lang="en-US" dirty="0" err="1"/>
              <a:t>olu´line</a:t>
            </a:r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61140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562DF-D5BE-C2F5-7F06-FB7E10075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t-EE"/>
          </a:p>
        </p:txBody>
      </p:sp>
      <p:pic>
        <p:nvPicPr>
          <p:cNvPr id="4" name="Untitled video (2)">
            <a:hlinkClick r:id="" action="ppaction://media"/>
            <a:extLst>
              <a:ext uri="{FF2B5EF4-FFF2-40B4-BE49-F238E27FC236}">
                <a16:creationId xmlns:a16="http://schemas.microsoft.com/office/drawing/2014/main" id="{726C4744-0678-F246-6EE3-46A0DCDEDEB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78" y="225083"/>
            <a:ext cx="12192277" cy="6858000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D12E0E5-1713-B316-D0C0-E0D660ABB285}"/>
              </a:ext>
            </a:extLst>
          </p:cNvPr>
          <p:cNvSpPr/>
          <p:nvPr/>
        </p:nvSpPr>
        <p:spPr>
          <a:xfrm>
            <a:off x="-277" y="0"/>
            <a:ext cx="1013151" cy="70830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96BA5B-6837-EAD2-F957-8CC83E6C21B8}"/>
              </a:ext>
            </a:extLst>
          </p:cNvPr>
          <p:cNvSpPr/>
          <p:nvPr/>
        </p:nvSpPr>
        <p:spPr>
          <a:xfrm>
            <a:off x="1012874" y="6513342"/>
            <a:ext cx="11179125" cy="5697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73B7DB-BB21-05AE-26E4-C4B7A51D1E09}"/>
              </a:ext>
            </a:extLst>
          </p:cNvPr>
          <p:cNvSpPr/>
          <p:nvPr/>
        </p:nvSpPr>
        <p:spPr>
          <a:xfrm>
            <a:off x="1012874" y="0"/>
            <a:ext cx="11179126" cy="576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13EB7C-C8BC-A5C1-0517-E7911D492287}"/>
              </a:ext>
            </a:extLst>
          </p:cNvPr>
          <p:cNvSpPr/>
          <p:nvPr/>
        </p:nvSpPr>
        <p:spPr>
          <a:xfrm>
            <a:off x="11179126" y="576775"/>
            <a:ext cx="1012874" cy="59365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33003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0852ED-CE23-8D4D-82F6-F4F4314C8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kood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17DA8E-FBCB-ADD2-5A6A-233ECD825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0643" y="0"/>
            <a:ext cx="3925960" cy="69916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FC209B-9A43-F080-931A-ACC3CA6A2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201" y="0"/>
            <a:ext cx="3686689" cy="10574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A0220E4-1E54-CED4-4F50-52E7443C7845}"/>
              </a:ext>
            </a:extLst>
          </p:cNvPr>
          <p:cNvSpPr txBox="1"/>
          <p:nvPr/>
        </p:nvSpPr>
        <p:spPr>
          <a:xfrm>
            <a:off x="6963508" y="105742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Player file</a:t>
            </a:r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408595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D1EEE-332C-7F10-EB8C-F6EC0E588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Main.py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55880-3458-7ABF-30BC-63FAFD0B0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t-E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71400B-94CE-400B-4605-B56F05BB9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9446"/>
            <a:ext cx="6218257" cy="700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53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57EB-CBD4-72FE-E0EB-119EAAAB6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7148" y="1810829"/>
            <a:ext cx="9346809" cy="705950"/>
          </a:xfrm>
        </p:spPr>
        <p:txBody>
          <a:bodyPr/>
          <a:lstStyle/>
          <a:p>
            <a:r>
              <a:rPr lang="en-US" dirty="0"/>
              <a:t>Map.py</a:t>
            </a:r>
            <a:endParaRPr lang="et-EE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DA8B761-D3FE-09D5-6AA0-7FF565EA89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3157" y="2516779"/>
            <a:ext cx="7509700" cy="4601435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836515-4D9B-98CC-B8A9-85513F48A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383157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6FDC71-319A-01AA-4DED-3D6DA7849608}"/>
              </a:ext>
            </a:extLst>
          </p:cNvPr>
          <p:cNvSpPr txBox="1"/>
          <p:nvPr/>
        </p:nvSpPr>
        <p:spPr>
          <a:xfrm>
            <a:off x="4796071" y="4171166"/>
            <a:ext cx="60983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t-EE" b="0" dirty="0">
                <a:solidFill>
                  <a:srgbClr val="D4D4D4"/>
                </a:solidFill>
                <a:effectLst/>
                <a:highlight>
                  <a:srgbClr val="1E1E1E"/>
                </a:highlight>
                <a:latin typeface="Consolas" panose="020B0609020204030204" pitchFamily="49" charset="0"/>
              </a:rPr>
            </a:br>
            <a:endParaRPr lang="et-EE" b="0" dirty="0">
              <a:solidFill>
                <a:srgbClr val="D4D4D4"/>
              </a:solidFill>
              <a:effectLst/>
              <a:highlight>
                <a:srgbClr val="1E1E1E"/>
              </a:highlight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E867FC-BAE7-E1F9-9554-2AA6DDAF4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157" y="-200752"/>
            <a:ext cx="6769861" cy="209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620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0C609-0492-4A1D-3F11-930F52B24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4785" y="454671"/>
            <a:ext cx="10515600" cy="1325563"/>
          </a:xfrm>
        </p:spPr>
        <p:txBody>
          <a:bodyPr/>
          <a:lstStyle/>
          <a:p>
            <a:r>
              <a:rPr lang="en-US"/>
              <a:t>Enemy.py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AC520-C9A2-1D89-AB08-2EFAD2815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t-E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3A8A46-F774-66EB-9854-A55E7C325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8102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D39481-962E-545D-2E2E-6DB828685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1020" y="2506663"/>
            <a:ext cx="7931768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462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29</Words>
  <Application>Microsoft Office PowerPoint</Application>
  <PresentationFormat>Widescreen</PresentationFormat>
  <Paragraphs>12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Consolas</vt:lpstr>
      <vt:lpstr>Office Theme</vt:lpstr>
      <vt:lpstr>Shooter</vt:lpstr>
      <vt:lpstr>lyhike</vt:lpstr>
      <vt:lpstr>PowerPoint Presentation</vt:lpstr>
      <vt:lpstr>kood</vt:lpstr>
      <vt:lpstr>Main.py</vt:lpstr>
      <vt:lpstr>Map.py</vt:lpstr>
      <vt:lpstr>Enemy.py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Shooter</dc:title>
  <dc:creator>Kaspar Peets</dc:creator>
  <cp:lastModifiedBy>Kaspar Peets</cp:lastModifiedBy>
  <cp:revision>1</cp:revision>
  <dcterms:created xsi:type="dcterms:W3CDTF">2024-05-23T19:58:59Z</dcterms:created>
  <dcterms:modified xsi:type="dcterms:W3CDTF">2024-05-23T20:16:51Z</dcterms:modified>
</cp:coreProperties>
</file>

<file path=docProps/thumbnail.jpeg>
</file>